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4.4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</p:spPr>
            <p:txBody>
              <a:bodyPr>
                <a:normAutofit/>
              </a:bodyPr>
              <a:lstStyle/>
              <a:p>
                <a:pPr marL="0" indent="0">
                  <a:spcBef>
                    <a:spcPct val="50000"/>
                  </a:spcBef>
                  <a:buNone/>
                </a:pPr>
                <a:r>
                  <a:rPr lang="en-US" sz="4000" dirty="0" smtClean="0"/>
                  <a:t>Factor.</a:t>
                </a:r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8</m:t>
                    </m:r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𝑟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+6</m:t>
                    </m:r>
                    <m:r>
                      <a:rPr lang="en-US" sz="4000" b="0" i="1" smtClean="0">
                        <a:latin typeface="Cambria Math"/>
                      </a:rPr>
                      <m:t>𝑟</m:t>
                    </m:r>
                    <m:r>
                      <a:rPr lang="en-US" sz="4000" b="0" i="1" smtClean="0">
                        <a:latin typeface="Cambria Math"/>
                      </a:rPr>
                      <m:t>−5</m:t>
                    </m:r>
                  </m:oMath>
                </a14:m>
                <a:endParaRPr lang="en-US" sz="4000" b="0" dirty="0" smtClean="0"/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 smtClean="0"/>
                  <a:t>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3</m:t>
                    </m:r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−7</m:t>
                    </m:r>
                    <m:r>
                      <a:rPr lang="en-US" sz="4000" b="0" i="1" smtClean="0">
                        <a:latin typeface="Cambria Math"/>
                      </a:rPr>
                      <m:t>𝑝</m:t>
                    </m:r>
                    <m:r>
                      <a:rPr lang="en-US" sz="4000" b="0" i="1" smtClean="0">
                        <a:latin typeface="Cambria Math"/>
                      </a:rPr>
                      <m:t>+4</m:t>
                    </m:r>
                  </m:oMath>
                </a14:m>
                <a:endParaRPr lang="en-US" sz="4000" b="0" dirty="0" smtClean="0"/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 smtClean="0"/>
                  <a:t>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5</m:t>
                    </m:r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𝑧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−80</m:t>
                    </m:r>
                  </m:oMath>
                </a14:m>
                <a:endParaRPr lang="en-US" sz="4000" b="0" dirty="0" smtClean="0"/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 smtClean="0"/>
                  <a:t>Solve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5</m:t>
                    </m:r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+</m:t>
                    </m:r>
                    <m:r>
                      <a:rPr lang="en-US" sz="4000" b="0" i="1" smtClean="0">
                        <a:latin typeface="Cambria Math"/>
                      </a:rPr>
                      <m:t>𝑥</m:t>
                    </m:r>
                    <m:r>
                      <a:rPr lang="en-US" sz="4000" b="0" i="1" smtClean="0">
                        <a:latin typeface="Cambria Math"/>
                      </a:rPr>
                      <m:t>−4=0</m:t>
                    </m:r>
                  </m:oMath>
                </a14:m>
                <a:endParaRPr lang="en-US" sz="40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  <a:blipFill rotWithShape="1">
                <a:blip r:embed="rId2"/>
                <a:stretch>
                  <a:fillRect l="-2333" t="-2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4.4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400" b="0" i="1" smtClean="0">
                            <a:latin typeface="Cambria Math"/>
                          </a:rPr>
                          <m:t>2</m:t>
                        </m:r>
                        <m:r>
                          <a:rPr lang="en-US" sz="4400" b="0" i="1" smtClean="0">
                            <a:latin typeface="Cambria Math"/>
                          </a:rPr>
                          <m:t>𝑟</m:t>
                        </m:r>
                        <m:r>
                          <a:rPr lang="en-US" sz="4400" b="0" i="1" smtClean="0">
                            <a:latin typeface="Cambria Math"/>
                          </a:rPr>
                          <m:t>−1</m:t>
                        </m:r>
                      </m:e>
                    </m:d>
                    <m:d>
                      <m:d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400" b="0" i="1" smtClean="0">
                            <a:latin typeface="Cambria Math"/>
                          </a:rPr>
                          <m:t>4</m:t>
                        </m:r>
                        <m:r>
                          <a:rPr lang="en-US" sz="4400" b="0" i="1" smtClean="0">
                            <a:latin typeface="Cambria Math"/>
                          </a:rPr>
                          <m:t>𝑟</m:t>
                        </m:r>
                        <m:r>
                          <a:rPr lang="en-US" sz="4400" b="0" i="1" smtClean="0">
                            <a:latin typeface="Cambria Math"/>
                          </a:rPr>
                          <m:t>+5</m:t>
                        </m:r>
                      </m:e>
                    </m:d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400" b="0" i="1" smtClean="0">
                            <a:latin typeface="Cambria Math"/>
                          </a:rPr>
                          <m:t>𝑝</m:t>
                        </m:r>
                        <m:r>
                          <a:rPr lang="en-US" sz="4400" b="0" i="1" smtClean="0">
                            <a:latin typeface="Cambria Math"/>
                          </a:rPr>
                          <m:t>−1</m:t>
                        </m:r>
                      </m:e>
                    </m:d>
                    <m:d>
                      <m:d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400" b="0" i="1" smtClean="0">
                            <a:latin typeface="Cambria Math"/>
                          </a:rPr>
                          <m:t>3</m:t>
                        </m:r>
                        <m:r>
                          <a:rPr lang="en-US" sz="4400" b="0" i="1" smtClean="0">
                            <a:latin typeface="Cambria Math"/>
                          </a:rPr>
                          <m:t>𝑝</m:t>
                        </m:r>
                        <m:r>
                          <a:rPr lang="en-US" sz="4400" b="0" i="1" smtClean="0">
                            <a:latin typeface="Cambria Math"/>
                          </a:rPr>
                          <m:t>−4</m:t>
                        </m:r>
                      </m:e>
                    </m:d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5</m:t>
                    </m:r>
                    <m:d>
                      <m:d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400" b="0" i="1" smtClean="0">
                            <a:latin typeface="Cambria Math"/>
                          </a:rPr>
                          <m:t>𝑧</m:t>
                        </m:r>
                        <m:r>
                          <a:rPr lang="en-US" sz="4400" b="0" i="1" smtClean="0">
                            <a:latin typeface="Cambria Math"/>
                          </a:rPr>
                          <m:t>+4</m:t>
                        </m:r>
                      </m:e>
                    </m:d>
                    <m:d>
                      <m:d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400" b="0" i="1" smtClean="0">
                            <a:latin typeface="Cambria Math"/>
                          </a:rPr>
                          <m:t>𝑧</m:t>
                        </m:r>
                        <m:r>
                          <a:rPr lang="en-US" sz="4400" b="0" i="1" smtClean="0">
                            <a:latin typeface="Cambria Math"/>
                          </a:rPr>
                          <m:t>−4</m:t>
                        </m:r>
                      </m:e>
                    </m:d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−1,</m:t>
                    </m:r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endParaRPr lang="en-US" sz="4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 t="-31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1786</TotalTime>
  <Words>181</Words>
  <Application>Microsoft Office PowerPoint</Application>
  <PresentationFormat>On-screen Show (4:3)</PresentationFormat>
  <Paragraphs>100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4.4 Quiz</vt:lpstr>
      <vt:lpstr>4.4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92</cp:revision>
  <dcterms:created xsi:type="dcterms:W3CDTF">2010-08-17T17:31:29Z</dcterms:created>
  <dcterms:modified xsi:type="dcterms:W3CDTF">2012-04-04T18:47:56Z</dcterms:modified>
</cp:coreProperties>
</file>